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147479588" r:id="rId2"/>
    <p:sldId id="2147479607" r:id="rId3"/>
    <p:sldId id="2147479599" r:id="rId4"/>
    <p:sldId id="2147479600" r:id="rId5"/>
    <p:sldId id="2147479603" r:id="rId6"/>
    <p:sldId id="2147479602" r:id="rId7"/>
    <p:sldId id="2147479608" r:id="rId8"/>
    <p:sldId id="2147479610" r:id="rId9"/>
    <p:sldId id="2147479611" r:id="rId10"/>
    <p:sldId id="2147479609" r:id="rId11"/>
    <p:sldId id="25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90"/>
  </p:normalViewPr>
  <p:slideViewPr>
    <p:cSldViewPr snapToGrid="0">
      <p:cViewPr>
        <p:scale>
          <a:sx n="69" d="100"/>
          <a:sy n="69" d="100"/>
        </p:scale>
        <p:origin x="-1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7B7C5F-D9EB-7044-935C-CB15C028329C}" type="datetime8">
              <a:rPr lang="en-US" smtClean="0"/>
              <a:t>12/19/24 8:25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7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7B7C5F-D9EB-7044-935C-CB15C028329C}" type="datetime8">
              <a:rPr lang="en-US" smtClean="0"/>
              <a:t>12/19/24 8:25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g2ai.github.io/ag2/blog/2024/11/15/CaptainAg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g2ai.github.io/ag2/blog/2024/11/17/Swar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g2ai.github.io/ag2/blog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g2ai.github.io/ag2/blog/2024/12/02/ReasoningAgent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12-09 at 11.07.37 PM.mov">
            <a:hlinkClick r:id="" action="ppaction://media"/>
            <a:extLst>
              <a:ext uri="{FF2B5EF4-FFF2-40B4-BE49-F238E27FC236}">
                <a16:creationId xmlns:a16="http://schemas.microsoft.com/office/drawing/2014/main" id="{0CEA4786-3CEB-9B86-0116-8681C59B6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433136" y="1"/>
            <a:ext cx="26014172" cy="131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A32A819-A45A-50CE-CB1B-5BA5C4CE5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90" y="416616"/>
            <a:ext cx="18766492" cy="128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over 1.svg" descr="Cover 1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943" y="-1958909"/>
            <a:ext cx="2612571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4-12-07 at 8.35.00 AM.png" descr="Screenshot 2024-12-07 at 8.35.0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78300" y="11436066"/>
            <a:ext cx="50340600" cy="251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3" y="9611858"/>
            <a:ext cx="3523220" cy="3634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241" y="9667381"/>
            <a:ext cx="3523219" cy="3523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Discord 👯♀️"/>
          <p:cNvSpPr txBox="1"/>
          <p:nvPr/>
        </p:nvSpPr>
        <p:spPr>
          <a:xfrm>
            <a:off x="20385241" y="8836963"/>
            <a:ext cx="352321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Discord 👯‍♀️ </a:t>
            </a:r>
          </a:p>
        </p:txBody>
      </p:sp>
      <p:sp>
        <p:nvSpPr>
          <p:cNvPr id="176" name="GitHub ⭐"/>
          <p:cNvSpPr txBox="1"/>
          <p:nvPr/>
        </p:nvSpPr>
        <p:spPr>
          <a:xfrm>
            <a:off x="475540" y="8836963"/>
            <a:ext cx="352321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8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GitHub ⭐</a:t>
            </a:r>
          </a:p>
        </p:txBody>
      </p:sp>
      <p:sp>
        <p:nvSpPr>
          <p:cNvPr id="177" name="Join our growing community of over 20,000 agent builders"/>
          <p:cNvSpPr txBox="1"/>
          <p:nvPr/>
        </p:nvSpPr>
        <p:spPr>
          <a:xfrm>
            <a:off x="5586097" y="8856013"/>
            <a:ext cx="1321180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Join our growing community of over 20,000 agent builders</a:t>
            </a:r>
          </a:p>
        </p:txBody>
      </p:sp>
      <p:sp>
        <p:nvSpPr>
          <p:cNvPr id="178" name="Rectangle"/>
          <p:cNvSpPr/>
          <p:nvPr/>
        </p:nvSpPr>
        <p:spPr>
          <a:xfrm>
            <a:off x="5432351" y="8656277"/>
            <a:ext cx="13519297" cy="1026273"/>
          </a:xfrm>
          <a:prstGeom prst="rect">
            <a:avLst/>
          </a:prstGeom>
          <a:solidFill>
            <a:srgbClr val="000000">
              <a:alpha val="947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8123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EB06DF7-BAA1-1082-F2C6-248BB580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0528" y="7286108"/>
            <a:ext cx="10716484" cy="64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2BB6CE-ED55-2180-C1FE-6DB9B2226CE1}"/>
              </a:ext>
            </a:extLst>
          </p:cNvPr>
          <p:cNvSpPr txBox="1"/>
          <p:nvPr/>
        </p:nvSpPr>
        <p:spPr>
          <a:xfrm>
            <a:off x="709067" y="11110223"/>
            <a:ext cx="102095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/>
              <a:t>Swarm Orchestration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31A202-8BBB-F0F7-8923-F84ED45E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332" y="-574997"/>
            <a:ext cx="11892796" cy="7432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E3D65-C475-9080-F31A-C1017C57EFAE}"/>
              </a:ext>
            </a:extLst>
          </p:cNvPr>
          <p:cNvSpPr txBox="1"/>
          <p:nvPr/>
        </p:nvSpPr>
        <p:spPr>
          <a:xfrm>
            <a:off x="2896639" y="4901361"/>
            <a:ext cx="67268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 err="1"/>
              <a:t>CaptainAgent</a:t>
            </a:r>
            <a:endParaRPr lang="en-US" sz="8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451450-3DF2-8AF9-6DF2-057075ACA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136" y="1"/>
            <a:ext cx="7355884" cy="5516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B0A8D-527F-33C4-4436-D773E4577416}"/>
              </a:ext>
            </a:extLst>
          </p:cNvPr>
          <p:cNvSpPr txBox="1"/>
          <p:nvPr/>
        </p:nvSpPr>
        <p:spPr>
          <a:xfrm>
            <a:off x="15096741" y="4680905"/>
            <a:ext cx="85058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 err="1"/>
              <a:t>ReasoningAgent</a:t>
            </a:r>
            <a:endParaRPr lang="en-US" sz="8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B6786E-0E71-C264-5515-3A7E34F61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16307" y="6359673"/>
            <a:ext cx="4906278" cy="4906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0757A-9ACA-B425-9F27-D36F0ED166BE}"/>
              </a:ext>
            </a:extLst>
          </p:cNvPr>
          <p:cNvSpPr txBox="1"/>
          <p:nvPr/>
        </p:nvSpPr>
        <p:spPr>
          <a:xfrm>
            <a:off x="13778048" y="11676895"/>
            <a:ext cx="1092483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/>
              <a:t>Knowledgeable Agent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9CD580B-D0F1-5B4E-178C-F947B36915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133" y="5813112"/>
            <a:ext cx="4990414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537B966-3360-0305-9A61-D9B75F5E7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4782" y="-1499677"/>
            <a:ext cx="20038980" cy="12524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D60C6-683F-A776-839C-7A45AD076250}"/>
              </a:ext>
            </a:extLst>
          </p:cNvPr>
          <p:cNvSpPr txBox="1"/>
          <p:nvPr/>
        </p:nvSpPr>
        <p:spPr>
          <a:xfrm>
            <a:off x="1420239" y="8401090"/>
            <a:ext cx="22308766" cy="2991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800" dirty="0">
                <a:solidFill>
                  <a:srgbClr val="1C1E21"/>
                </a:solidFill>
                <a:latin typeface="system-ui"/>
                <a:hlinkClick r:id="rId4"/>
              </a:rPr>
              <a:t>Adaptive Team Building with </a:t>
            </a:r>
            <a:r>
              <a:rPr lang="en-US" sz="10800" dirty="0" err="1">
                <a:solidFill>
                  <a:srgbClr val="1C1E21"/>
                </a:solidFill>
                <a:latin typeface="system-ui"/>
                <a:hlinkClick r:id="rId4"/>
              </a:rPr>
              <a:t>CaptainAgent</a:t>
            </a:r>
            <a:endParaRPr lang="en-US" sz="10800" dirty="0"/>
          </a:p>
        </p:txBody>
      </p:sp>
    </p:spTree>
    <p:extLst>
      <p:ext uri="{BB962C8B-B14F-4D97-AF65-F5344CB8AC3E}">
        <p14:creationId xmlns:p14="http://schemas.microsoft.com/office/powerpoint/2010/main" val="524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4FB1C72-D502-4857-41D6-0E2C33EB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247" y="428108"/>
            <a:ext cx="22146482" cy="13287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EA94A-1E59-AA72-BBDC-121F0DB0730B}"/>
              </a:ext>
            </a:extLst>
          </p:cNvPr>
          <p:cNvSpPr txBox="1"/>
          <p:nvPr/>
        </p:nvSpPr>
        <p:spPr>
          <a:xfrm>
            <a:off x="5603134" y="8078186"/>
            <a:ext cx="1365763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0" dirty="0">
                <a:solidFill>
                  <a:srgbClr val="1C1E21"/>
                </a:solidFill>
                <a:latin typeface="system-ui"/>
                <a:hlinkClick r:id="rId4"/>
              </a:rPr>
              <a:t>Swarm Orchestration</a:t>
            </a:r>
            <a:r>
              <a:rPr lang="en-US" sz="12000" dirty="0">
                <a:solidFill>
                  <a:srgbClr val="1C1E21"/>
                </a:solidFill>
                <a:latin typeface="system-ui"/>
              </a:rPr>
              <a:t>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192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EA94A-1E59-AA72-BBDC-121F0DB0730B}"/>
              </a:ext>
            </a:extLst>
          </p:cNvPr>
          <p:cNvSpPr txBox="1"/>
          <p:nvPr/>
        </p:nvSpPr>
        <p:spPr>
          <a:xfrm>
            <a:off x="5188085" y="8568797"/>
            <a:ext cx="1500653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0" dirty="0">
                <a:solidFill>
                  <a:srgbClr val="1C1E21"/>
                </a:solidFill>
                <a:latin typeface="system-ui"/>
                <a:hlinkClick r:id="rId2"/>
              </a:rPr>
              <a:t>Knowledgeable Agents</a:t>
            </a:r>
            <a:endParaRPr lang="en-US" sz="1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627148-E711-4EEE-774E-19934AC05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5070" y="52078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EA94A-1E59-AA72-BBDC-121F0DB0730B}"/>
              </a:ext>
            </a:extLst>
          </p:cNvPr>
          <p:cNvSpPr txBox="1"/>
          <p:nvPr/>
        </p:nvSpPr>
        <p:spPr>
          <a:xfrm>
            <a:off x="7062280" y="8282882"/>
            <a:ext cx="102594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0" dirty="0">
                <a:solidFill>
                  <a:srgbClr val="1C1E21"/>
                </a:solidFill>
                <a:latin typeface="system-ui"/>
                <a:hlinkClick r:id="rId3"/>
              </a:rPr>
              <a:t>ReasoningAgent</a:t>
            </a:r>
            <a:endParaRPr lang="en-US" sz="1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D25578-7F45-AE66-6515-17E033307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2112" y="1089499"/>
            <a:ext cx="10359960" cy="77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CFD6531-36D2-10D5-873C-6750C895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801" y="4328991"/>
            <a:ext cx="4990414" cy="2755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881BF64-1B59-409A-51D2-3D8B4A026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178" y="2299425"/>
            <a:ext cx="12177396" cy="405913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48F49DF-146A-0C71-BA54-72544B687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1586" y="4911372"/>
            <a:ext cx="13681431" cy="456047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ACF6DC-8622-D2C3-F8EA-1863EA14F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7638" y="3856071"/>
            <a:ext cx="12177396" cy="40591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1927C-5968-6210-5BFB-A884A0F186D2}"/>
              </a:ext>
            </a:extLst>
          </p:cNvPr>
          <p:cNvCxnSpPr>
            <a:cxnSpLocks/>
          </p:cNvCxnSpPr>
          <p:nvPr/>
        </p:nvCxnSpPr>
        <p:spPr>
          <a:xfrm>
            <a:off x="10688095" y="5735048"/>
            <a:ext cx="2398825" cy="0"/>
          </a:xfrm>
          <a:prstGeom prst="straightConnector1">
            <a:avLst/>
          </a:prstGeom>
          <a:noFill/>
          <a:ln w="63500" cap="flat">
            <a:solidFill>
              <a:schemeClr val="tx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3FDB22-27D9-44E1-FF24-3F7425044BFC}"/>
              </a:ext>
            </a:extLst>
          </p:cNvPr>
          <p:cNvSpPr txBox="1"/>
          <p:nvPr/>
        </p:nvSpPr>
        <p:spPr>
          <a:xfrm>
            <a:off x="10835915" y="4099386"/>
            <a:ext cx="1935757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6147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27CDA9-B0A0-DC4E-AD10-9A54FFA0B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1" y="1404085"/>
            <a:ext cx="20130274" cy="109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screen with black text&#10;&#10;Description automatically generated">
            <a:extLst>
              <a:ext uri="{FF2B5EF4-FFF2-40B4-BE49-F238E27FC236}">
                <a16:creationId xmlns:a16="http://schemas.microsoft.com/office/drawing/2014/main" id="{A0B6C4E2-098F-93D2-E02A-CC124D8B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81" y="1799853"/>
            <a:ext cx="5560762" cy="160486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BBBB8CB-B468-2E30-E635-BD9F33AD1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43" y="6335908"/>
            <a:ext cx="5664716" cy="376124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14D0C3-F9AA-30A2-FC6A-7E0FD49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43" y="3404720"/>
            <a:ext cx="5575300" cy="29311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F4C780-708D-6AAD-B346-FB02BCCEFF01}"/>
              </a:ext>
            </a:extLst>
          </p:cNvPr>
          <p:cNvCxnSpPr/>
          <p:nvPr/>
        </p:nvCxnSpPr>
        <p:spPr>
          <a:xfrm>
            <a:off x="15074379" y="1772814"/>
            <a:ext cx="0" cy="16048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11EEA43D-FAA5-FAEA-D6A6-9F001797F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489" y="10097157"/>
            <a:ext cx="5469623" cy="28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21600</TotalTime>
  <Words>34</Words>
  <Application>Microsoft Macintosh PowerPoint</Application>
  <PresentationFormat>Custom</PresentationFormat>
  <Paragraphs>16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system-ui</vt:lpstr>
      <vt:lpstr>Helvetica Neue</vt:lpstr>
      <vt:lpstr>Helvetica Neue Medium</vt:lpstr>
      <vt:lpstr>Segoe UI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Wu, Qingyun</cp:lastModifiedBy>
  <cp:revision>6</cp:revision>
  <dcterms:modified xsi:type="dcterms:W3CDTF">2024-12-29T15:06:13Z</dcterms:modified>
</cp:coreProperties>
</file>